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handoutMasterIdLst>
    <p:handoutMasterId r:id="rId61"/>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16" r:id="rId48"/>
    <p:sldId id="1229" r:id="rId49"/>
    <p:sldId id="1228" r:id="rId50"/>
    <p:sldId id="1227" r:id="rId51"/>
    <p:sldId id="1207" r:id="rId52"/>
    <p:sldId id="1203" r:id="rId53"/>
    <p:sldId id="1204" r:id="rId54"/>
    <p:sldId id="1205" r:id="rId55"/>
    <p:sldId id="1206" r:id="rId56"/>
    <p:sldId id="1220" r:id="rId57"/>
    <p:sldId id="1223" r:id="rId58"/>
    <p:sldId id="1224" r:id="rId59"/>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93"/>
    <p:restoredTop sz="94649"/>
  </p:normalViewPr>
  <p:slideViewPr>
    <p:cSldViewPr snapToGrid="0">
      <p:cViewPr>
        <p:scale>
          <a:sx n="73" d="100"/>
          <a:sy n="73" d="100"/>
        </p:scale>
        <p:origin x="896" y="808"/>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48</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6"/>
            <a:ext cx="2311400" cy="2911058"/>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81429" y="1318341"/>
            <a:ext cx="2311400" cy="2897792"/>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
        <p:nvSpPr>
          <p:cNvPr id="53" name="Rectangle 52"/>
          <p:cNvSpPr/>
          <p:nvPr/>
        </p:nvSpPr>
        <p:spPr>
          <a:xfrm>
            <a:off x="2186829" y="2951797"/>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187405" y="1676766"/>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smtClean="0">
                <a:solidFill>
                  <a:srgbClr val="000090"/>
                </a:solidFill>
                <a:latin typeface="Arial" pitchFamily="-105" charset="0"/>
                <a:ea typeface="ＭＳ Ｐゴシック" pitchFamily="-105" charset="-128"/>
                <a:cs typeface="ＭＳ Ｐゴシック" pitchFamily="-105" charset="-128"/>
              </a:rPr>
              <a:t>Declarative 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2911059"/>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72851" y="2951797"/>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303546" y="4594331"/>
            <a:ext cx="11084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033984">
            <a:off x="7332369" y="4684705"/>
            <a:ext cx="107040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403183" y="228348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4971042" y="3027436"/>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 name="Rectangle 2"/>
          <p:cNvSpPr/>
          <p:nvPr/>
        </p:nvSpPr>
        <p:spPr>
          <a:xfrm>
            <a:off x="6239619" y="3758620"/>
            <a:ext cx="953210" cy="461665"/>
          </a:xfrm>
          <a:prstGeom prst="rect">
            <a:avLst/>
          </a:prstGeom>
        </p:spPr>
        <p:txBody>
          <a:bodyPr wrap="none">
            <a:spAutoFit/>
          </a:bodyPr>
          <a:lstStyle/>
          <a:p>
            <a:r>
              <a:rPr lang="en-US" baseline="0" dirty="0" smtClean="0">
                <a:solidFill>
                  <a:srgbClr val="000090"/>
                </a:solidFill>
                <a:latin typeface="Arial" pitchFamily="-105" charset="0"/>
                <a:ea typeface="ＭＳ Ｐゴシック" pitchFamily="-105" charset="-128"/>
                <a:cs typeface="ＭＳ Ｐゴシック" pitchFamily="-105" charset="-128"/>
              </a:rPr>
              <a:t>FAST</a:t>
            </a:r>
            <a:endParaRPr lang="en-US" dirty="0"/>
          </a:p>
        </p:txBody>
      </p:sp>
      <p:sp>
        <p:nvSpPr>
          <p:cNvPr id="4" name="TextBox 3"/>
          <p:cNvSpPr txBox="1"/>
          <p:nvPr/>
        </p:nvSpPr>
        <p:spPr>
          <a:xfrm>
            <a:off x="5098002" y="5411738"/>
            <a:ext cx="1263487" cy="461665"/>
          </a:xfrm>
          <a:prstGeom prst="rect">
            <a:avLst/>
          </a:prstGeom>
          <a:noFill/>
        </p:spPr>
        <p:txBody>
          <a:bodyPr wrap="none" rtlCol="0">
            <a:spAutoFit/>
          </a:bodyPr>
          <a:lstStyle/>
          <a:p>
            <a:r>
              <a:rPr lang="en-US" baseline="0" dirty="0" smtClean="0"/>
              <a:t>network</a:t>
            </a:r>
            <a:endParaRPr lang="en-US" baseline="0" dirty="0"/>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a:t>
            </a:r>
            <a:r>
              <a:rPr lang="en-US" dirty="0" smtClean="0"/>
              <a:t>Wednesday on extension</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 on more details</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50</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17316</TotalTime>
  <Words>2788</Words>
  <Application>Microsoft Macintosh PowerPoint</Application>
  <PresentationFormat>Widescreen</PresentationFormat>
  <Paragraphs>604</Paragraphs>
  <Slides>58</Slides>
  <Notes>56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Calibri</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Richard Yang</cp:lastModifiedBy>
  <cp:revision>1420</cp:revision>
  <cp:lastPrinted>2011-12-21T04:26:34Z</cp:lastPrinted>
  <dcterms:modified xsi:type="dcterms:W3CDTF">2016-09-26T17:44:14Z</dcterms:modified>
  <cp:category/>
</cp:coreProperties>
</file>